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864" y="11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customXml" Target="../customXml/item2.xml"/><Relationship Id="rId6" Type="http://schemas.openxmlformats.org/officeDocument/2006/relationships/slide" Target="slides/slide5.xml"/><Relationship Id="rId1" Type="http://schemas.openxmlformats.org/officeDocument/2006/relationships/slideMaster" Target="slideMasters/slideMaster1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customXml" Target="../customXml/item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350" y="4167942"/>
            <a:ext cx="6400800" cy="495300"/>
          </a:xfrm>
        </p:spPr>
        <p:txBody>
          <a:bodyPr>
            <a:normAutofit/>
          </a:bodyPr>
          <a:lstStyle>
            <a:lvl1pPr marL="0" indent="0" algn="l">
              <a:buNone/>
              <a:defRPr sz="24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409950" y="5978525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46C2FD-3E6A-4B0B-A790-FDC65193FF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695" y="2907698"/>
            <a:ext cx="2386595" cy="1566311"/>
          </a:xfrm>
          <a:prstGeom prst="rect">
            <a:avLst/>
          </a:prstGeom>
        </p:spPr>
      </p:pic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56106" y="5797550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64932-FCB4-48D1-90AF-C9A40B14BD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775" y="6126163"/>
            <a:ext cx="904875" cy="5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5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Top-line findings on smoking in Scotland from the Smoking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276350" y="4167942"/>
            <a:ext cx="6400800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Robert West, Loren Kock, Dimitra Kale, Jamie Brown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409950" y="5978525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10/04/2026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</a:t>
            </a:r>
          </a:p>
        </p:txBody>
      </p:sp>
      <p:pic>
        <p:nvPicPr>
          <p:cNvPr descr="C://Users/rmjlvbu/OneDrive%20-%20University%20College%20London/Toolkit%20merge%20files/Waves/233/Graphs/Scotland/Topline/cigsmok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Smoking prevalence</a:t>
            </a:r>
          </a:p>
        </p:txBody>
      </p:sp>
      <p:pic>
        <p:nvPicPr>
          <p:cNvPr descr="C://Users/rmjlvbu/OneDrive%20-%20University%20College%20London/Toolkit%20merge%20files/Waves/233/Graphs/Scotland/Topline/smok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 18-21-year-olds</a:t>
            </a:r>
          </a:p>
        </p:txBody>
      </p:sp>
      <p:pic>
        <p:nvPicPr>
          <p:cNvPr descr="C://Users/rmjlvbu/OneDrive%20-%20University%20College%20London/Toolkit%20merge%20files/Waves/233/Graphs/Scotland/Topline/cigsmok1821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Stopped smoking in past 12 months</a:t>
            </a:r>
          </a:p>
        </p:txBody>
      </p:sp>
      <p:pic>
        <p:nvPicPr>
          <p:cNvPr descr="C://Users/rmjlvbu/OneDrive%20-%20University%20College%20London/Toolkit%20merge%20files/Waves/233/Graphs/Scotland/Topline/stopped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Tried to stop smoking in past year</a:t>
            </a:r>
          </a:p>
        </p:txBody>
      </p:sp>
      <p:pic>
        <p:nvPicPr>
          <p:cNvPr descr="C://Users/rmjlvbu/OneDrive%20-%20University%20College%20London/Toolkit%20merge%20files/Waves/233/Graphs/Scotland/Topline/triedsto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Success rate in stopping in those who tried</a:t>
            </a:r>
          </a:p>
        </p:txBody>
      </p:sp>
      <p:pic>
        <p:nvPicPr>
          <p:cNvPr descr="C://Users/rmjlvbu/OneDrive%20-%20University%20College%20London/Toolkit%20merge%20files/Waves/233/Graphs/Scotland/Topline/successsto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Uptake: prevalence of ever smoking in those aged 18-24</a:t>
            </a:r>
          </a:p>
        </p:txBody>
      </p:sp>
      <p:pic>
        <p:nvPicPr>
          <p:cNvPr descr="C://Users/rmjlvbu/OneDrive%20-%20University%20College%20London/Toolkit%20merge%20files/Waves/233/Graphs/Scotland/Topline/uptake1824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9900" y="1600200"/>
            <a:ext cx="56642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Monthly household surveys of representative samples of 450 adults (16+ years old in Scotland)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Fieldwork by IPSOS MORI</a:t>
            </a:r>
          </a:p>
          <a:p>
            <a:pPr lvl="0"/>
            <a:r>
              <a:rPr/>
              <a:t>Sample weighted to match population in Scotland on key socio-demographics</a:t>
            </a:r>
          </a:p>
          <a:p>
            <a:pPr lvl="0"/>
            <a:r>
              <a:rPr/>
              <a:t>For more information (including data underlying each graph) visit www.smokinginscotland.info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E140C313-DB76-493D-B437-780841F88761}"/>
</file>

<file path=customXml/itemProps2.xml><?xml version="1.0" encoding="utf-8"?>
<ds:datastoreItem xmlns:ds="http://schemas.openxmlformats.org/officeDocument/2006/customXml" ds:itemID="{414E4D61-5C54-4902-BF96-4E8BD7F85324}"/>
</file>

<file path=customXml/itemProps3.xml><?xml version="1.0" encoding="utf-8"?>
<ds:datastoreItem xmlns:ds="http://schemas.openxmlformats.org/officeDocument/2006/customXml" ds:itemID="{D204502B-22D1-447B-8DE3-B4986A04E3CA}"/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Top-line findings on smoking in Scotland from the Smoking Toolkit Study</dc:title>
  <dc:creator>Vera Buss, Robert West, Loren Kock, Dimitra Kale, Jamie Brown</dc:creator>
  <cp:keywords/>
  <dcterms:created xsi:type="dcterms:W3CDTF">2026-04-10T15:40:05Z</dcterms:created>
  <dcterms:modified xsi:type="dcterms:W3CDTF">2026-04-10T15:40:05Z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10/04/2026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